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24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kcan  dündar" userId="d3842958-ab7f-4fc2-bae1-cf6633692604" providerId="ADAL" clId="{75A33879-780D-402F-8A54-3201974EE666}"/>
    <pc:docChg chg="undo redo custSel addSld delSld modSld">
      <pc:chgData name="berkcan  dündar" userId="d3842958-ab7f-4fc2-bae1-cf6633692604" providerId="ADAL" clId="{75A33879-780D-402F-8A54-3201974EE666}" dt="2026-03-31T06:21:47.043" v="217" actId="403"/>
      <pc:docMkLst>
        <pc:docMk/>
      </pc:docMkLst>
      <pc:sldChg chg="addSp delSp modSp mod">
        <pc:chgData name="berkcan  dündar" userId="d3842958-ab7f-4fc2-bae1-cf6633692604" providerId="ADAL" clId="{75A33879-780D-402F-8A54-3201974EE666}" dt="2026-03-31T06:21:47.043" v="217" actId="403"/>
        <pc:sldMkLst>
          <pc:docMk/>
          <pc:sldMk cId="2856803944" sldId="256"/>
        </pc:sldMkLst>
        <pc:spChg chg="mod">
          <ac:chgData name="berkcan  dündar" userId="d3842958-ab7f-4fc2-bae1-cf6633692604" providerId="ADAL" clId="{75A33879-780D-402F-8A54-3201974EE666}" dt="2026-03-31T06:21:47.043" v="217" actId="403"/>
          <ac:spMkLst>
            <pc:docMk/>
            <pc:sldMk cId="2856803944" sldId="256"/>
            <ac:spMk id="2" creationId="{0A25C075-0E3E-4D1D-ADDF-BA44F1CE4FC5}"/>
          </ac:spMkLst>
        </pc:spChg>
        <pc:spChg chg="mod">
          <ac:chgData name="berkcan  dündar" userId="d3842958-ab7f-4fc2-bae1-cf6633692604" providerId="ADAL" clId="{75A33879-780D-402F-8A54-3201974EE666}" dt="2026-03-31T06:21:08.860" v="209" actId="20577"/>
          <ac:spMkLst>
            <pc:docMk/>
            <pc:sldMk cId="2856803944" sldId="256"/>
            <ac:spMk id="3" creationId="{0EC228A1-F792-4F2C-B484-400BFB94C11F}"/>
          </ac:spMkLst>
        </pc:spChg>
        <pc:picChg chg="add mod">
          <ac:chgData name="berkcan  dündar" userId="d3842958-ab7f-4fc2-bae1-cf6633692604" providerId="ADAL" clId="{75A33879-780D-402F-8A54-3201974EE666}" dt="2026-03-24T12:07:08.034" v="48" actId="1076"/>
          <ac:picMkLst>
            <pc:docMk/>
            <pc:sldMk cId="2856803944" sldId="256"/>
            <ac:picMk id="5" creationId="{B4D2DA98-0EC0-6AD8-4BB1-EADD32AD250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896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11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57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61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4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847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011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81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6864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02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420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459F2-AAE0-4FEF-8D51-A9797287DEFA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383BE-8B65-4849-9B1B-D57241AB60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0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alya.digiabstract.com/tpog2026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C075-0E3E-4D1D-ADDF-BA44F1CE4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74" y="2198638"/>
            <a:ext cx="6035052" cy="1427506"/>
          </a:xfrm>
        </p:spPr>
        <p:txBody>
          <a:bodyPr>
            <a:normAutofit fontScale="90000"/>
          </a:bodyPr>
          <a:lstStyle/>
          <a:p>
            <a:r>
              <a:rPr lang="tr-TR" sz="1600" b="1" cap="all">
                <a:effectLst/>
                <a:latin typeface="+mn-lt"/>
                <a:ea typeface="Times New Roman" panose="02020603050405020304" pitchFamily="18" charset="0"/>
              </a:rPr>
              <a:t>BAŞLIK</a:t>
            </a:r>
            <a:br>
              <a:rPr lang="tr-TR" sz="20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n-US" sz="2000" b="1" cap="all" dirty="0">
                <a:effectLst/>
                <a:latin typeface="+mn-lt"/>
                <a:ea typeface="Times New Roman" panose="02020603050405020304" pitchFamily="18" charset="0"/>
              </a:rPr>
              <a:t> </a:t>
            </a:r>
            <a:br>
              <a:rPr lang="tr-TR" sz="14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tr-TR" sz="1400" b="1" u="sng" dirty="0">
                <a:effectLst/>
                <a:latin typeface="+mn-lt"/>
              </a:rPr>
              <a:t>Sunucu Yazar Adı-Soyadı</a:t>
            </a:r>
            <a:r>
              <a:rPr lang="en-US" sz="1400" i="1" baseline="30000" dirty="0">
                <a:effectLst/>
                <a:latin typeface="+mn-lt"/>
              </a:rPr>
              <a:t> </a:t>
            </a:r>
            <a:r>
              <a:rPr lang="en-US" sz="1400" b="1" i="1" baseline="30000" dirty="0">
                <a:effectLst/>
                <a:latin typeface="+mn-lt"/>
              </a:rPr>
              <a:t>1</a:t>
            </a:r>
            <a:r>
              <a:rPr lang="en-US" sz="1400" b="1" u="sng" dirty="0">
                <a:effectLst/>
                <a:latin typeface="+mn-lt"/>
              </a:rPr>
              <a:t>,</a:t>
            </a:r>
            <a:r>
              <a:rPr lang="tr-TR" sz="1400" b="1" dirty="0">
                <a:latin typeface="+mn-lt"/>
              </a:rPr>
              <a:t> </a:t>
            </a:r>
            <a:r>
              <a:rPr lang="tr-TR" sz="1400" b="1" dirty="0">
                <a:effectLst/>
                <a:latin typeface="+mn-lt"/>
              </a:rPr>
              <a:t>Diğer </a:t>
            </a:r>
            <a:r>
              <a:rPr lang="tr-TR" sz="1400" b="1">
                <a:effectLst/>
                <a:latin typeface="+mn-lt"/>
              </a:rPr>
              <a:t>Yazarlar</a:t>
            </a:r>
            <a:r>
              <a:rPr lang="en-US" sz="1400" b="1" i="1" baseline="30000">
                <a:effectLst/>
                <a:latin typeface="+mn-lt"/>
              </a:rPr>
              <a:t>2</a:t>
            </a:r>
            <a:br>
              <a:rPr lang="tr-TR" sz="1400" b="1" u="sng" dirty="0">
                <a:effectLst/>
                <a:latin typeface="+mn-lt"/>
              </a:rPr>
            </a:br>
            <a:r>
              <a:rPr lang="en-US" sz="1400" i="1" baseline="30000" dirty="0">
                <a:effectLst/>
                <a:latin typeface="+mn-lt"/>
              </a:rPr>
              <a:t>1</a:t>
            </a:r>
            <a:r>
              <a:rPr lang="en-US" sz="1400" i="1" dirty="0">
                <a:effectLst/>
                <a:latin typeface="+mn-lt"/>
              </a:rPr>
              <a:t> </a:t>
            </a:r>
            <a:r>
              <a:rPr lang="tr-TR" sz="1400" i="1" dirty="0">
                <a:latin typeface="+mn-lt"/>
              </a:rPr>
              <a:t>Üniversite / Kurum / Kurum Adresi</a:t>
            </a:r>
            <a:br>
              <a:rPr lang="tr-TR" sz="1400" dirty="0">
                <a:effectLst/>
                <a:latin typeface="+mn-lt"/>
              </a:rPr>
            </a:br>
            <a:r>
              <a:rPr lang="en-US" sz="1400" i="1" baseline="30000" dirty="0">
                <a:effectLst/>
                <a:latin typeface="+mn-lt"/>
              </a:rPr>
              <a:t>2 </a:t>
            </a:r>
            <a:r>
              <a:rPr lang="tr-TR" sz="1400" i="1" dirty="0">
                <a:latin typeface="+mn-lt"/>
              </a:rPr>
              <a:t>Üniversite / Kurum / Kurum Adresi</a:t>
            </a:r>
            <a:br>
              <a:rPr lang="tr-TR" sz="1400" dirty="0">
                <a:effectLst/>
                <a:latin typeface="+mn-lt"/>
              </a:rPr>
            </a:br>
            <a:r>
              <a:rPr lang="tr-TR" sz="1400" u="sng" dirty="0">
                <a:latin typeface="+mn-lt"/>
                <a:ea typeface="Times New Roman" panose="02020603050405020304" pitchFamily="18" charset="0"/>
              </a:rPr>
              <a:t>Sunucu Yazar E-Postası</a:t>
            </a:r>
            <a:br>
              <a:rPr lang="tr-TR" sz="1400" u="sng" dirty="0">
                <a:effectLst/>
                <a:latin typeface="+mn-lt"/>
                <a:ea typeface="Times New Roman" panose="02020603050405020304" pitchFamily="18" charset="0"/>
              </a:rPr>
            </a:br>
            <a:endParaRPr lang="tr-TR" sz="1400" dirty="0">
              <a:latin typeface="+mn-lt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EC228A1-F792-4F2C-B484-400BFB94C1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74" y="3904736"/>
            <a:ext cx="6244602" cy="5869459"/>
          </a:xfrm>
        </p:spPr>
        <p:txBody>
          <a:bodyPr>
            <a:normAutofit/>
          </a:bodyPr>
          <a:lstStyle/>
          <a:p>
            <a:r>
              <a:rPr lang="tr-TR" dirty="0"/>
              <a:t>Posterinizi bu alana ekleyebilirsiniz</a:t>
            </a:r>
            <a:r>
              <a:rPr lang="en-US" dirty="0"/>
              <a:t>,</a:t>
            </a:r>
            <a:endParaRPr lang="tr-TR" dirty="0"/>
          </a:p>
          <a:p>
            <a:endParaRPr lang="tr-TR" dirty="0"/>
          </a:p>
          <a:p>
            <a:r>
              <a:rPr lang="tr-TR" dirty="0"/>
              <a:t>Resim, tablo ve şekil ekleyebilirsiniz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  <a:p>
            <a:r>
              <a:rPr lang="tr-TR" dirty="0"/>
              <a:t>Posteriniz 1 sayfayı geçmemelidir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  <a:p>
            <a:r>
              <a:rPr lang="tr-TR"/>
              <a:t>Posterinizi .pdf </a:t>
            </a:r>
            <a:r>
              <a:rPr lang="tr-TR" dirty="0"/>
              <a:t>dosyası </a:t>
            </a:r>
            <a:r>
              <a:rPr lang="tr-TR"/>
              <a:t>formatında 10 mb geçmeyecek şekilde, </a:t>
            </a:r>
          </a:p>
          <a:p>
            <a:r>
              <a:rPr lang="tr-TR" b="1" u="sng"/>
              <a:t>05 Nisan 2026</a:t>
            </a:r>
            <a:r>
              <a:rPr lang="tr-TR"/>
              <a:t> </a:t>
            </a:r>
            <a:r>
              <a:rPr lang="tr-TR" dirty="0"/>
              <a:t>gün sonuna </a:t>
            </a:r>
            <a:r>
              <a:rPr lang="tr-TR"/>
              <a:t>kadar bildiriyi yüklediğiniz platform olan </a:t>
            </a:r>
            <a:r>
              <a:rPr lang="tr-TR">
                <a:hlinkClick r:id="rId2"/>
              </a:rPr>
              <a:t>https://dalya.digiabstract.com/tpog2026</a:t>
            </a:r>
            <a:r>
              <a:rPr lang="tr-TR"/>
              <a:t> üzerinden yüklemenizi önemle </a:t>
            </a:r>
            <a:r>
              <a:rPr lang="tr-TR" dirty="0"/>
              <a:t>rica ederiz.</a:t>
            </a:r>
          </a:p>
          <a:p>
            <a:endParaRPr lang="tr-TR" dirty="0"/>
          </a:p>
          <a:p>
            <a:r>
              <a:rPr lang="tr-TR" dirty="0"/>
              <a:t>Posterinizi bastırıp getirmenize gerek bulunmamaktadır.</a:t>
            </a:r>
          </a:p>
          <a:p>
            <a:endParaRPr lang="tr-TR" dirty="0"/>
          </a:p>
          <a:p>
            <a:r>
              <a:rPr lang="tr-TR"/>
              <a:t>Teşekkür ederiz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4D2DA98-0EC0-6AD8-4BB1-EADD32AD25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58000" cy="192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803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93</Words>
  <Application>Microsoft Office PowerPoint</Application>
  <PresentationFormat>A4 Kağıt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BAŞLIK   Sunucu Yazar Adı-Soyadı 1, Diğer Yazarlar2 1 Üniversite / Kurum / Kurum Adresi 2 Üniversite / Kurum / Kurum Adresi Sunucu Yazar E-Postası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paper (14 pt, bold)   Presenting Author Name1, Author Name2 (12 pt, bold) 1 University / Institution / Company Address  2 University / Institution / Company Address E-mail of the Presenting Author</dc:title>
  <dc:creator>Ferhat Ebret</dc:creator>
  <cp:lastModifiedBy>berkcan  dündar</cp:lastModifiedBy>
  <cp:revision>5</cp:revision>
  <dcterms:created xsi:type="dcterms:W3CDTF">2021-08-16T11:03:14Z</dcterms:created>
  <dcterms:modified xsi:type="dcterms:W3CDTF">2026-03-31T06:22:14Z</dcterms:modified>
</cp:coreProperties>
</file>